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4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AB113460-75CE-7FD7-7D2F-66F236B24A74}"/>
              </a:ext>
            </a:extLst>
          </p:cNvPr>
          <p:cNvSpPr/>
          <p:nvPr userDrawn="1"/>
        </p:nvSpPr>
        <p:spPr>
          <a:xfrm>
            <a:off x="2" y="0"/>
            <a:ext cx="1762125" cy="6858000"/>
          </a:xfrm>
          <a:prstGeom prst="rect">
            <a:avLst/>
          </a:prstGeom>
          <a:solidFill>
            <a:srgbClr val="0036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789F379-0D11-BCCB-F934-C77A0DBD6E61}"/>
              </a:ext>
            </a:extLst>
          </p:cNvPr>
          <p:cNvSpPr txBox="1"/>
          <p:nvPr userDrawn="1"/>
        </p:nvSpPr>
        <p:spPr>
          <a:xfrm>
            <a:off x="5664200" y="316343"/>
            <a:ext cx="31464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5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CHINA</a:t>
            </a:r>
          </a:p>
          <a:p>
            <a:pPr algn="r"/>
            <a:r>
              <a:rPr lang="en-US" altLang="zh-CN" sz="15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GUANGDONG</a:t>
            </a:r>
          </a:p>
          <a:p>
            <a:pPr algn="r"/>
            <a:r>
              <a:rPr lang="en-US" altLang="zh-CN" sz="15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LIONS CLUBS</a:t>
            </a:r>
            <a:endParaRPr lang="zh-CN" altLang="en-US" sz="1500" dirty="0">
              <a:solidFill>
                <a:srgbClr val="00368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44057844-1CF2-72E5-0EA9-67B1A78138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5" b="38863"/>
          <a:stretch>
            <a:fillRect/>
          </a:stretch>
        </p:blipFill>
        <p:spPr>
          <a:xfrm>
            <a:off x="0" y="615681"/>
            <a:ext cx="5105400" cy="6242320"/>
          </a:xfrm>
          <a:custGeom>
            <a:avLst/>
            <a:gdLst>
              <a:gd name="connsiteX0" fmla="*/ 0 w 5494168"/>
              <a:gd name="connsiteY0" fmla="*/ 0 h 6717662"/>
              <a:gd name="connsiteX1" fmla="*/ 5494168 w 5494168"/>
              <a:gd name="connsiteY1" fmla="*/ 0 h 6717662"/>
              <a:gd name="connsiteX2" fmla="*/ 5494168 w 5494168"/>
              <a:gd name="connsiteY2" fmla="*/ 6717662 h 6717662"/>
              <a:gd name="connsiteX3" fmla="*/ 0 w 5494168"/>
              <a:gd name="connsiteY3" fmla="*/ 6717662 h 671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94168" h="6717662">
                <a:moveTo>
                  <a:pt x="0" y="0"/>
                </a:moveTo>
                <a:lnTo>
                  <a:pt x="5494168" y="0"/>
                </a:lnTo>
                <a:lnTo>
                  <a:pt x="5494168" y="6717662"/>
                </a:lnTo>
                <a:lnTo>
                  <a:pt x="0" y="6717662"/>
                </a:lnTo>
                <a:close/>
              </a:path>
            </a:pathLst>
          </a:custGeom>
        </p:spPr>
      </p:pic>
      <p:grpSp>
        <p:nvGrpSpPr>
          <p:cNvPr id="25" name="组合 24">
            <a:extLst>
              <a:ext uri="{FF2B5EF4-FFF2-40B4-BE49-F238E27FC236}">
                <a16:creationId xmlns:a16="http://schemas.microsoft.com/office/drawing/2014/main" id="{E71C404E-3D80-4B57-3193-9F83294F0076}"/>
              </a:ext>
            </a:extLst>
          </p:cNvPr>
          <p:cNvGrpSpPr/>
          <p:nvPr userDrawn="1"/>
        </p:nvGrpSpPr>
        <p:grpSpPr>
          <a:xfrm>
            <a:off x="881064" y="431955"/>
            <a:ext cx="1762125" cy="3734051"/>
            <a:chOff x="1638300" y="475741"/>
            <a:chExt cx="1281940" cy="2716509"/>
          </a:xfrm>
        </p:grpSpPr>
        <p:pic>
          <p:nvPicPr>
            <p:cNvPr id="26" name="图片 25">
              <a:extLst>
                <a:ext uri="{FF2B5EF4-FFF2-40B4-BE49-F238E27FC236}">
                  <a16:creationId xmlns:a16="http://schemas.microsoft.com/office/drawing/2014/main" id="{06288477-6714-222B-5AF9-941875194A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300" y="1910310"/>
              <a:ext cx="1281940" cy="1281940"/>
            </a:xfrm>
            <a:prstGeom prst="rect">
              <a:avLst/>
            </a:prstGeom>
          </p:spPr>
        </p:pic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DBB3E8D8-FC90-BE80-90B6-9F8CEE89E7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9948" y="475741"/>
              <a:ext cx="1268100" cy="1269830"/>
            </a:xfrm>
            <a:prstGeom prst="rect">
              <a:avLst/>
            </a:prstGeom>
          </p:spPr>
        </p:pic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5264724A-8587-DE7F-C4EA-9FC6B2DAEA3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354" y="6248400"/>
            <a:ext cx="1981210" cy="17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7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F47D82BF-09CF-184A-B8DE-73B0B442B9F8}"/>
              </a:ext>
            </a:extLst>
          </p:cNvPr>
          <p:cNvSpPr/>
          <p:nvPr userDrawn="1"/>
        </p:nvSpPr>
        <p:spPr>
          <a:xfrm>
            <a:off x="4" y="6465585"/>
            <a:ext cx="9143999" cy="392415"/>
          </a:xfrm>
          <a:prstGeom prst="rect">
            <a:avLst/>
          </a:prstGeom>
          <a:solidFill>
            <a:srgbClr val="0036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0E2D5C1E-8F2B-63CC-B624-B8F78D3F920E}"/>
              </a:ext>
            </a:extLst>
          </p:cNvPr>
          <p:cNvSpPr txBox="1"/>
          <p:nvPr userDrawn="1"/>
        </p:nvSpPr>
        <p:spPr>
          <a:xfrm>
            <a:off x="314324" y="6537962"/>
            <a:ext cx="31242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CHINA GUANGDONG LIONS CLUBS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5DBEFB11-12AD-BD61-8778-22DBF4DC8B6D}"/>
              </a:ext>
            </a:extLst>
          </p:cNvPr>
          <p:cNvGrpSpPr/>
          <p:nvPr userDrawn="1"/>
        </p:nvGrpSpPr>
        <p:grpSpPr>
          <a:xfrm>
            <a:off x="7106658" y="5905501"/>
            <a:ext cx="1703971" cy="856610"/>
            <a:chOff x="370200" y="1910310"/>
            <a:chExt cx="2550040" cy="1281940"/>
          </a:xfrm>
        </p:grpSpPr>
        <p:pic>
          <p:nvPicPr>
            <p:cNvPr id="29" name="图片 28">
              <a:extLst>
                <a:ext uri="{FF2B5EF4-FFF2-40B4-BE49-F238E27FC236}">
                  <a16:creationId xmlns:a16="http://schemas.microsoft.com/office/drawing/2014/main" id="{EFC072C4-4F06-1EF4-883B-2CE4899C33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300" y="1910310"/>
              <a:ext cx="1281940" cy="1281940"/>
            </a:xfrm>
            <a:prstGeom prst="rect">
              <a:avLst/>
            </a:prstGeom>
          </p:spPr>
        </p:pic>
        <p:pic>
          <p:nvPicPr>
            <p:cNvPr id="30" name="图片 29">
              <a:extLst>
                <a:ext uri="{FF2B5EF4-FFF2-40B4-BE49-F238E27FC236}">
                  <a16:creationId xmlns:a16="http://schemas.microsoft.com/office/drawing/2014/main" id="{0CDA25A0-D7BA-8A5B-5821-0018ED25E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200" y="1922420"/>
              <a:ext cx="1268100" cy="1269830"/>
            </a:xfrm>
            <a:prstGeom prst="rect">
              <a:avLst/>
            </a:prstGeom>
          </p:spPr>
        </p:pic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10B7ABEC-E16A-A645-600A-9960B903D8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097" y="6594852"/>
            <a:ext cx="1586653" cy="14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7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963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A8DF8A1-D77B-AF9F-866D-CB05C0438D53}"/>
              </a:ext>
            </a:extLst>
          </p:cNvPr>
          <p:cNvSpPr txBox="1"/>
          <p:nvPr/>
        </p:nvSpPr>
        <p:spPr>
          <a:xfrm>
            <a:off x="3257552" y="1951501"/>
            <a:ext cx="5553075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435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广东狮子会</a:t>
            </a:r>
          </a:p>
          <a:p>
            <a:pPr algn="r"/>
            <a:r>
              <a:rPr lang="zh-CN" altLang="en-US" sz="435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第二十一届会议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2C9C09C-FA3D-84CD-C282-9DACE59C3625}"/>
              </a:ext>
            </a:extLst>
          </p:cNvPr>
          <p:cNvSpPr txBox="1"/>
          <p:nvPr/>
        </p:nvSpPr>
        <p:spPr>
          <a:xfrm>
            <a:off x="7429502" y="3539092"/>
            <a:ext cx="13811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15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2022/00/00</a:t>
            </a:r>
            <a:endParaRPr lang="zh-CN" altLang="en-US" sz="1500" dirty="0">
              <a:solidFill>
                <a:srgbClr val="00368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373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01236324-C96D-5418-9B2A-7C92CEB9B353}"/>
              </a:ext>
            </a:extLst>
          </p:cNvPr>
          <p:cNvSpPr txBox="1"/>
          <p:nvPr/>
        </p:nvSpPr>
        <p:spPr>
          <a:xfrm>
            <a:off x="323852" y="1373543"/>
            <a:ext cx="126188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1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标题文字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608CAF3-4068-B8E9-C89D-FD145E0C3198}"/>
              </a:ext>
            </a:extLst>
          </p:cNvPr>
          <p:cNvSpPr txBox="1"/>
          <p:nvPr/>
        </p:nvSpPr>
        <p:spPr>
          <a:xfrm>
            <a:off x="323852" y="1951348"/>
            <a:ext cx="2984956" cy="2380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广东狮子会成立于</a:t>
            </a:r>
            <a:r>
              <a:rPr lang="en-US" altLang="zh-CN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2002</a:t>
            </a: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年，是经国务院批准、在广东省民政厅登记注册、具有社团法人资格的社会公益慈善志愿服务组织。秉承“正己助人，服务社会”的宗旨，弘扬人道主义精神，积极参与助残、助学、敬老、恤孤、乡村振兴、环保、医疗卫生、救援救灾和社区服务等各类社会公益事业，先后荣获国务院颁发的“全国扶残助残先进集体”，广东省委、省政府颁发的“广东省广州亚运会亚残运会先进集体”和“广东省扶贫济困红棉奖</a:t>
            </a:r>
            <a:r>
              <a:rPr lang="en-US" altLang="zh-CN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-</a:t>
            </a: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金奖”，广东省志愿者联合会颁发的“广东志愿服务贡献奖”，</a:t>
            </a:r>
            <a:r>
              <a:rPr lang="en-US" altLang="zh-CN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2012</a:t>
            </a: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责任中国“公益组织奖”、</a:t>
            </a:r>
            <a:r>
              <a:rPr lang="en-US" altLang="zh-CN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2015</a:t>
            </a: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责任中国“公益行动奖”、广东省精神文明建设委员会颁发的</a:t>
            </a:r>
            <a:r>
              <a:rPr lang="en-US" altLang="zh-CN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2020</a:t>
            </a:r>
            <a:r>
              <a:rPr lang="zh-CN" altLang="en-US" sz="9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年度广东省学雷锋志愿服务先进典型“最佳志愿服务组织”等荣誉称号。 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8D9609F-97C1-88CF-769D-3D2BA68FCAA6}"/>
              </a:ext>
            </a:extLst>
          </p:cNvPr>
          <p:cNvSpPr/>
          <p:nvPr/>
        </p:nvSpPr>
        <p:spPr>
          <a:xfrm>
            <a:off x="4076700" y="1489435"/>
            <a:ext cx="4743450" cy="35759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7BA5A29-90A2-E8F8-092B-1BD83B2BC1CC}"/>
              </a:ext>
            </a:extLst>
          </p:cNvPr>
          <p:cNvSpPr txBox="1"/>
          <p:nvPr/>
        </p:nvSpPr>
        <p:spPr>
          <a:xfrm>
            <a:off x="6018501" y="3232792"/>
            <a:ext cx="90601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1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zh-CN" altLang="en-US" sz="21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图片</a:t>
            </a:r>
            <a:r>
              <a:rPr lang="en-US" altLang="zh-CN" sz="21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zh-CN" altLang="en-US" sz="210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C551822-2F44-84A1-5E70-B4CC4A8DA674}"/>
              </a:ext>
            </a:extLst>
          </p:cNvPr>
          <p:cNvSpPr txBox="1"/>
          <p:nvPr/>
        </p:nvSpPr>
        <p:spPr>
          <a:xfrm>
            <a:off x="314327" y="259170"/>
            <a:ext cx="28352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CHINA GUANGDONG</a:t>
            </a:r>
          </a:p>
          <a:p>
            <a:r>
              <a:rPr lang="en-US" altLang="zh-CN" sz="105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LIONS CLUBS</a:t>
            </a:r>
            <a:endParaRPr lang="zh-CN" altLang="en-US" sz="1050" dirty="0">
              <a:solidFill>
                <a:srgbClr val="003686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3573035-E3D5-2F61-4D67-2FB571AFE5ED}"/>
              </a:ext>
            </a:extLst>
          </p:cNvPr>
          <p:cNvSpPr txBox="1"/>
          <p:nvPr/>
        </p:nvSpPr>
        <p:spPr>
          <a:xfrm>
            <a:off x="5511800" y="259170"/>
            <a:ext cx="32988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05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广东狮子会</a:t>
            </a:r>
          </a:p>
        </p:txBody>
      </p:sp>
    </p:spTree>
    <p:extLst>
      <p:ext uri="{BB962C8B-B14F-4D97-AF65-F5344CB8AC3E}">
        <p14:creationId xmlns:p14="http://schemas.microsoft.com/office/powerpoint/2010/main" val="57879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366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8398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184</Words>
  <Application>Microsoft Office PowerPoint</Application>
  <PresentationFormat>全屏显示(4:3)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阿里巴巴普惠体</vt:lpstr>
      <vt:lpstr>微软雅黑</vt:lpstr>
      <vt:lpstr>微软雅黑 Light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邓 慧成</cp:lastModifiedBy>
  <cp:revision>24</cp:revision>
  <dcterms:created xsi:type="dcterms:W3CDTF">2022-06-30T10:47:16Z</dcterms:created>
  <dcterms:modified xsi:type="dcterms:W3CDTF">2022-07-02T05:16:03Z</dcterms:modified>
</cp:coreProperties>
</file>